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Hypertension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45720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>
                <a:solidFill>
                  <a:srgbClr val="000000"/>
                </a:solidFill>
              </a:defRPr>
            </a:pPr>
          </a:p>
          <a:p>
            <a:r>
              <a:t>- High blood pressure, also known as hypertension, is a common condition. It affects millions of people worldwide. It can lead to serious health problems if left untreated.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Causes of Hypertension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45720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>
                <a:solidFill>
                  <a:srgbClr val="000000"/>
                </a:solidFill>
              </a:defRPr>
            </a:pPr>
          </a:p>
          <a:p>
            <a:r>
              <a:t>- Genetics can play a role. Lifestyle factors like diet, exercise, and stress can contribute. Certain medical conditions can also cause hypertension.</a:t>
            </a:r>
          </a:p>
        </p:txBody>
      </p:sp>
      <p:pic>
        <p:nvPicPr>
          <p:cNvPr id="4" name="Picture 3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371600"/>
            <a:ext cx="3657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Symptoms of Hypertension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45720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>
                <a:solidFill>
                  <a:srgbClr val="000000"/>
                </a:solidFill>
              </a:defRPr>
            </a:pPr>
          </a:p>
          <a:p>
            <a:r>
              <a:t>- Often, there are no noticeable symptoms. Headaches, dizziness, and nosebleeds can be signs. Regular blood pressure checks are essential for early detection.</a:t>
            </a:r>
          </a:p>
        </p:txBody>
      </p:sp>
      <p:pic>
        <p:nvPicPr>
          <p:cNvPr id="4" name="Picture 3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3716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Hyperlipidemia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45720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>
                <a:solidFill>
                  <a:srgbClr val="000000"/>
                </a:solidFill>
              </a:defRPr>
            </a:pPr>
          </a:p>
          <a:p>
            <a:r>
              <a:t>- High cholesterol, also known as hyperlipidemia, is another common condition. It involves high levels of lipids (fats) in the blood. It can contribute to heart disease and stroke.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Causes of Hyperlipidemia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45720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>
                <a:solidFill>
                  <a:srgbClr val="000000"/>
                </a:solidFill>
              </a:defRPr>
            </a:pPr>
          </a:p>
          <a:p>
            <a:r>
              <a:t>- Genetics can play a role. Diet high in saturated and trans fats can contribute. Lack of physical activity can also be a factor.</a:t>
            </a:r>
          </a:p>
        </p:txBody>
      </p:sp>
      <p:pic>
        <p:nvPicPr>
          <p:cNvPr id="4" name="Picture 3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371600"/>
            <a:ext cx="3657600" cy="24384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Symptoms of Hyperlipidemia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45720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>
                <a:solidFill>
                  <a:srgbClr val="000000"/>
                </a:solidFill>
              </a:defRPr>
            </a:pPr>
          </a:p>
          <a:p>
            <a:r>
              <a:t>- Often, there are no noticeable symptoms. Regular blood tests are essential for early detection. Early detection allows for timely intervention and management.</a:t>
            </a:r>
          </a:p>
        </p:txBody>
      </p:sp>
      <p:pic>
        <p:nvPicPr>
          <p:cNvPr id="4" name="Picture 3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371600"/>
            <a:ext cx="3657600" cy="27398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Management of Hypertension and Hyperlipidemia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45720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>
                <a:solidFill>
                  <a:srgbClr val="000000"/>
                </a:solidFill>
              </a:defRPr>
            </a:pPr>
          </a:p>
          <a:p>
            <a:r>
              <a:t>- Lifestyle modifications are key:
    - Healthy diet
    - Regular exercise
    - Stress management Medications may be necessary in some cases. Regular monitoring and follow-up with a healthcare professional are essential.</a:t>
            </a:r>
          </a:p>
        </p:txBody>
      </p:sp>
      <p:pic>
        <p:nvPicPr>
          <p:cNvPr id="4" name="Picture 3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371600"/>
            <a:ext cx="3657600" cy="243962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